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4.xml" ContentType="application/vnd.openxmlformats-officedocument.theme+xml"/>
  <Override PartName="/ppt/slideLayouts/slideLayout33.xml" ContentType="application/vnd.openxmlformats-officedocument.presentationml.slideLayout+xml"/>
  <Override PartName="/ppt/theme/theme25.xml" ContentType="application/vnd.openxmlformats-officedocument.theme+xml"/>
  <Override PartName="/ppt/slideLayouts/slideLayout34.xml" ContentType="application/vnd.openxmlformats-officedocument.presentationml.slideLayout+xml"/>
  <Override PartName="/ppt/theme/theme26.xml" ContentType="application/vnd.openxmlformats-officedocument.theme+xml"/>
  <Override PartName="/ppt/slideLayouts/slideLayout35.xml" ContentType="application/vnd.openxmlformats-officedocument.presentationml.slideLayout+xml"/>
  <Override PartName="/ppt/theme/theme27.xml" ContentType="application/vnd.openxmlformats-officedocument.theme+xml"/>
  <Override PartName="/ppt/slideLayouts/slideLayout36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80" r:id="rId2"/>
    <p:sldMasterId id="2147483758" r:id="rId3"/>
    <p:sldMasterId id="2147483730" r:id="rId4"/>
    <p:sldMasterId id="2147483716" r:id="rId5"/>
    <p:sldMasterId id="2147483718" r:id="rId6"/>
    <p:sldMasterId id="2147483778" r:id="rId7"/>
    <p:sldMasterId id="2147483772" r:id="rId8"/>
    <p:sldMasterId id="2147483770" r:id="rId9"/>
    <p:sldMasterId id="2147483760" r:id="rId10"/>
    <p:sldMasterId id="2147483768" r:id="rId11"/>
    <p:sldMasterId id="2147483742" r:id="rId12"/>
    <p:sldMasterId id="2147483744" r:id="rId13"/>
    <p:sldMasterId id="2147483746" r:id="rId14"/>
    <p:sldMasterId id="2147483756" r:id="rId15"/>
    <p:sldMasterId id="2147483728" r:id="rId16"/>
    <p:sldMasterId id="2147483748" r:id="rId17"/>
    <p:sldMasterId id="2147483762" r:id="rId18"/>
    <p:sldMasterId id="2147483776" r:id="rId19"/>
    <p:sldMasterId id="2147483784" r:id="rId20"/>
    <p:sldMasterId id="2147483782" r:id="rId21"/>
    <p:sldMasterId id="2147483786" r:id="rId22"/>
    <p:sldMasterId id="2147483692" r:id="rId23"/>
    <p:sldMasterId id="2147483788" r:id="rId24"/>
    <p:sldMasterId id="2147483724" r:id="rId25"/>
    <p:sldMasterId id="2147483740" r:id="rId26"/>
    <p:sldMasterId id="2147483722" r:id="rId27"/>
    <p:sldMasterId id="2147483774" r:id="rId28"/>
  </p:sldMasterIdLst>
  <p:notesMasterIdLst>
    <p:notesMasterId r:id="rId38"/>
  </p:notesMasterIdLst>
  <p:sldIdLst>
    <p:sldId id="260" r:id="rId29"/>
    <p:sldId id="273" r:id="rId30"/>
    <p:sldId id="277" r:id="rId31"/>
    <p:sldId id="275" r:id="rId32"/>
    <p:sldId id="274" r:id="rId33"/>
    <p:sldId id="276" r:id="rId34"/>
    <p:sldId id="270" r:id="rId35"/>
    <p:sldId id="271" r:id="rId36"/>
    <p:sldId id="272" r:id="rId37"/>
  </p:sldIdLst>
  <p:sldSz cx="9144000" cy="6858000" type="screen4x3"/>
  <p:notesSz cx="7102475" cy="9388475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0" autoAdjust="0"/>
    <p:restoredTop sz="87956" autoAdjust="0"/>
  </p:normalViewPr>
  <p:slideViewPr>
    <p:cSldViewPr snapToObjects="1">
      <p:cViewPr varScale="1">
        <p:scale>
          <a:sx n="61" d="100"/>
          <a:sy n="61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5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8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2.xml"/><Relationship Id="rId35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88FE2-ECA9-4ABE-87EA-4A6766E62556}" type="datetimeFigureOut">
              <a:rPr lang="nb-NO" smtClean="0"/>
              <a:t>31.01.2018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8275" y="1173163"/>
            <a:ext cx="4225925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544CC-DFC5-4050-AE0B-AA5F83E73B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5573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544CC-DFC5-4050-AE0B-AA5F83E73B75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684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Co-</a:t>
            </a:r>
            <a:r>
              <a:rPr lang="nb-NO" dirty="0" err="1" smtClean="0"/>
              <a:t>create</a:t>
            </a:r>
            <a:r>
              <a:rPr lang="nb-NO" dirty="0" smtClean="0"/>
              <a:t>. With</a:t>
            </a:r>
            <a:r>
              <a:rPr lang="nb-NO" baseline="0" dirty="0" smtClean="0"/>
              <a:t> different </a:t>
            </a:r>
            <a:r>
              <a:rPr lang="nb-NO" baseline="0" dirty="0" err="1" smtClean="0"/>
              <a:t>industries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municipalities</a:t>
            </a:r>
            <a:r>
              <a:rPr lang="nb-NO" baseline="0" dirty="0" smtClean="0"/>
              <a:t>, etc.  A </a:t>
            </a:r>
            <a:r>
              <a:rPr lang="nb-NO" baseline="0" dirty="0" err="1" smtClean="0"/>
              <a:t>belief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innovations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when</a:t>
            </a:r>
            <a:r>
              <a:rPr lang="nb-NO" baseline="0" dirty="0" smtClean="0"/>
              <a:t> different </a:t>
            </a:r>
            <a:r>
              <a:rPr lang="nb-NO" baseline="0" dirty="0" err="1" smtClean="0"/>
              <a:t>people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think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together</a:t>
            </a:r>
            <a:endParaRPr lang="nb-NO" baseline="0" dirty="0" smtClean="0"/>
          </a:p>
          <a:p>
            <a:r>
              <a:rPr lang="nb-NO" baseline="0" dirty="0" smtClean="0"/>
              <a:t>Understand </a:t>
            </a:r>
            <a:r>
              <a:rPr lang="nb-NO" baseline="0" dirty="0" err="1" smtClean="0"/>
              <a:t>users</a:t>
            </a:r>
            <a:r>
              <a:rPr lang="nb-NO" baseline="0" dirty="0" smtClean="0"/>
              <a:t>.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544CC-DFC5-4050-AE0B-AA5F83E73B75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6527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Real </a:t>
            </a:r>
            <a:r>
              <a:rPr lang="nb-NO" dirty="0" err="1" smtClean="0"/>
              <a:t>life</a:t>
            </a:r>
            <a:r>
              <a:rPr lang="nb-NO" dirty="0" smtClean="0"/>
              <a:t> testing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solutions</a:t>
            </a:r>
            <a:r>
              <a:rPr lang="nb-NO" dirty="0" smtClean="0"/>
              <a:t>. To </a:t>
            </a:r>
            <a:r>
              <a:rPr lang="nb-NO" dirty="0" err="1" smtClean="0"/>
              <a:t>capture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complexity</a:t>
            </a:r>
            <a:r>
              <a:rPr lang="nb-NO" dirty="0" smtClean="0"/>
              <a:t> –</a:t>
            </a:r>
            <a:r>
              <a:rPr lang="nb-NO" baseline="0" dirty="0" smtClean="0"/>
              <a:t> do not sub-</a:t>
            </a:r>
            <a:r>
              <a:rPr lang="nb-NO" baseline="0" dirty="0" err="1" smtClean="0"/>
              <a:t>optimize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solutions</a:t>
            </a:r>
            <a:r>
              <a:rPr lang="nb-NO" baseline="0" dirty="0" smtClean="0"/>
              <a:t>.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544CC-DFC5-4050-AE0B-AA5F83E73B75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7374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Show </a:t>
            </a:r>
            <a:r>
              <a:rPr lang="nb-NO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way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Disseminate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Inspire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Learn</a:t>
            </a:r>
            <a:r>
              <a:rPr lang="nb-NO" baseline="0" dirty="0" smtClean="0"/>
              <a:t> from.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544CC-DFC5-4050-AE0B-AA5F83E73B75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388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7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630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223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823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80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139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815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00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8450"/>
            <a:ext cx="7200800" cy="7806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Eventuell undertittel på foredrag</a:t>
            </a:r>
            <a:endParaRPr lang="nb-NO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801416"/>
            <a:ext cx="7508886" cy="112152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Tittel på foredrag – kan gå </a:t>
            </a:r>
            <a:br>
              <a:rPr lang="nb-NO" dirty="0" smtClean="0"/>
            </a:br>
            <a:r>
              <a:rPr lang="nb-NO" dirty="0" smtClean="0"/>
              <a:t>på to linjer</a:t>
            </a:r>
            <a:endParaRPr lang="nb-NO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15481"/>
            <a:ext cx="7192493" cy="713719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 smtClean="0"/>
              <a:t>Navn på foredragsholder</a:t>
            </a:r>
          </a:p>
          <a:p>
            <a:pPr lvl="0"/>
            <a:r>
              <a:rPr lang="nb-NO" dirty="0" smtClean="0"/>
              <a:t>Sted og dato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341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Eventuell undertittel på foredrag</a:t>
            </a:r>
            <a:endParaRPr lang="nb-NO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Tittel på foredrag – kan gå </a:t>
            </a:r>
            <a:br>
              <a:rPr lang="nb-NO" dirty="0" smtClean="0"/>
            </a:br>
            <a:r>
              <a:rPr lang="nb-NO" dirty="0" smtClean="0"/>
              <a:t>på to linjer</a:t>
            </a:r>
            <a:endParaRPr lang="nb-NO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 smtClean="0"/>
              <a:t>Navn på foredragsholder</a:t>
            </a:r>
          </a:p>
          <a:p>
            <a:pPr lvl="0"/>
            <a:r>
              <a:rPr lang="nb-NO" dirty="0" smtClean="0"/>
              <a:t>Sted og dato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0775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1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Eventuell undertittel på foredrag</a:t>
            </a:r>
            <a:endParaRPr lang="nb-NO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Tittel på foredrag – kan gå </a:t>
            </a:r>
            <a:br>
              <a:rPr lang="nb-NO" dirty="0" smtClean="0"/>
            </a:br>
            <a:r>
              <a:rPr lang="nb-NO" dirty="0" smtClean="0"/>
              <a:t>på to linjer</a:t>
            </a:r>
            <a:endParaRPr lang="nb-NO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 smtClean="0"/>
              <a:t>Navn på foredragsholder</a:t>
            </a:r>
          </a:p>
          <a:p>
            <a:pPr lvl="0"/>
            <a:r>
              <a:rPr lang="nb-NO" dirty="0" smtClean="0"/>
              <a:t>Sted og dato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97294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Eventuell undertittel på foredrag</a:t>
            </a:r>
            <a:endParaRPr lang="nb-NO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Tittel på foredrag – kan gå </a:t>
            </a:r>
            <a:br>
              <a:rPr lang="nb-NO" dirty="0" smtClean="0"/>
            </a:br>
            <a:r>
              <a:rPr lang="nb-NO" dirty="0" smtClean="0"/>
              <a:t>på to linjer</a:t>
            </a:r>
            <a:endParaRPr lang="nb-NO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 smtClean="0"/>
              <a:t>Navn på foredragsholder</a:t>
            </a:r>
          </a:p>
          <a:p>
            <a:pPr lvl="0"/>
            <a:r>
              <a:rPr lang="nb-NO" dirty="0" smtClean="0"/>
              <a:t>Sted og dato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30258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Eventuell undertittel på foredrag</a:t>
            </a:r>
            <a:endParaRPr lang="nb-NO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Tittel på foredrag – kan gå </a:t>
            </a:r>
            <a:br>
              <a:rPr lang="nb-NO" dirty="0" smtClean="0"/>
            </a:br>
            <a:r>
              <a:rPr lang="nb-NO" dirty="0" smtClean="0"/>
              <a:t>på to linjer</a:t>
            </a:r>
            <a:endParaRPr lang="nb-NO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 smtClean="0"/>
              <a:t>Navn på foredragsholder</a:t>
            </a:r>
          </a:p>
          <a:p>
            <a:pPr lvl="0"/>
            <a:r>
              <a:rPr lang="nb-NO" dirty="0" smtClean="0"/>
              <a:t>Sted og dato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1265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344816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>
                <a:latin typeface="Arial"/>
              </a:defRPr>
            </a:lvl1pPr>
          </a:lstStyle>
          <a:p>
            <a:r>
              <a:rPr lang="nb-NO" dirty="0" smtClean="0"/>
              <a:t>Klikk for å skrive inn tittel. </a:t>
            </a:r>
            <a:br>
              <a:rPr lang="nb-NO" dirty="0" smtClean="0"/>
            </a:br>
            <a:r>
              <a:rPr lang="nb-NO" dirty="0" smtClean="0"/>
              <a:t>1-2 linjer.</a:t>
            </a:r>
            <a:endParaRPr lang="nb-NO" dirty="0"/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068960"/>
            <a:ext cx="7345610" cy="30963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300" baseline="0">
                <a:latin typeface="Arial"/>
              </a:defRPr>
            </a:lvl1pPr>
          </a:lstStyle>
          <a:p>
            <a:pPr lvl="0"/>
            <a:r>
              <a:rPr lang="nb-NO" dirty="0" smtClean="0"/>
              <a:t>Trykk her for å skrive inn ren brødtekst. Maks 60 ord anbefales.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4940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416824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</a:t>
            </a:r>
            <a:br>
              <a:rPr lang="nb-NO" dirty="0" smtClean="0"/>
            </a:br>
            <a:r>
              <a:rPr lang="nb-NO" dirty="0" smtClean="0"/>
              <a:t>1-2 linjer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0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899592" y="2996952"/>
            <a:ext cx="7417618" cy="3132348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bilde/illustrasjon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462340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900386" y="1556792"/>
            <a:ext cx="7488038" cy="3816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 smtClean="0"/>
              <a:t>Trykk her for å sette inn bilde</a:t>
            </a:r>
            <a:endParaRPr lang="nb-NO" dirty="0"/>
          </a:p>
        </p:txBody>
      </p:sp>
      <p:sp>
        <p:nvSpPr>
          <p:cNvPr id="6" name="Plassholder for tekst 9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5589290"/>
            <a:ext cx="7488832" cy="43194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800" baseline="0">
                <a:latin typeface="Arial"/>
              </a:defRPr>
            </a:lvl1pPr>
          </a:lstStyle>
          <a:p>
            <a:pPr lvl="0"/>
            <a:r>
              <a:rPr lang="nb-NO" dirty="0" smtClean="0"/>
              <a:t>Trykk her for å skrive inn forklaring til bilde.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32215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004048" y="0"/>
            <a:ext cx="4139952" cy="6858000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bilde/illustrasjon</a:t>
            </a:r>
            <a:endParaRPr lang="nb-NO" dirty="0"/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556792"/>
            <a:ext cx="3743796" cy="96415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2996952"/>
            <a:ext cx="3744416" cy="3501008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 smtClean="0"/>
              <a:t>Punkter inn her er en oversiktlig måte å presentere på</a:t>
            </a:r>
          </a:p>
          <a:p>
            <a:pPr lvl="2"/>
            <a:r>
              <a:rPr lang="nb-NO" dirty="0" smtClean="0"/>
              <a:t>Punkter 2</a:t>
            </a:r>
          </a:p>
          <a:p>
            <a:pPr lvl="2"/>
            <a:r>
              <a:rPr lang="nb-NO" dirty="0" smtClean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056634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148064" y="1945774"/>
            <a:ext cx="3312368" cy="4435555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lite bilde/illustrasjon/ faksimile</a:t>
            </a:r>
            <a:endParaRPr lang="nb-NO" dirty="0"/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945774"/>
            <a:ext cx="4104456" cy="119519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1-2 linjer 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3212977"/>
            <a:ext cx="4105076" cy="3168351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 smtClean="0"/>
              <a:t>Punkter inn her er en oversiktlig måte å presentere på</a:t>
            </a:r>
          </a:p>
          <a:p>
            <a:pPr lvl="2"/>
            <a:r>
              <a:rPr lang="nb-NO" dirty="0" smtClean="0"/>
              <a:t>Punkter </a:t>
            </a:r>
          </a:p>
          <a:p>
            <a:pPr lvl="2"/>
            <a:r>
              <a:rPr lang="nb-NO" dirty="0" smtClean="0"/>
              <a:t>Punkter </a:t>
            </a:r>
          </a:p>
          <a:p>
            <a:pPr lvl="2"/>
            <a:r>
              <a:rPr lang="nb-NO" dirty="0" smtClean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8276094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344816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>
                <a:latin typeface="Arial"/>
              </a:defRPr>
            </a:lvl1pPr>
          </a:lstStyle>
          <a:p>
            <a:r>
              <a:rPr lang="nb-NO" dirty="0" smtClean="0"/>
              <a:t>Klikk for å skrive inn tittel. </a:t>
            </a:r>
            <a:br>
              <a:rPr lang="nb-NO" dirty="0" smtClean="0"/>
            </a:br>
            <a:r>
              <a:rPr lang="nb-NO" dirty="0" smtClean="0"/>
              <a:t>1-2 linjer.</a:t>
            </a:r>
            <a:endParaRPr lang="nb-NO" dirty="0"/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068960"/>
            <a:ext cx="7345610" cy="30963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300" baseline="0">
                <a:latin typeface="Arial"/>
              </a:defRPr>
            </a:lvl1pPr>
          </a:lstStyle>
          <a:p>
            <a:pPr lvl="0"/>
            <a:r>
              <a:rPr lang="nb-NO" dirty="0" smtClean="0"/>
              <a:t>Trykk her for å skrive inn ren brødtekst. Maks 60 ord anbefales.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324700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416824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</a:t>
            </a:r>
            <a:br>
              <a:rPr lang="nb-NO" dirty="0" smtClean="0"/>
            </a:br>
            <a:r>
              <a:rPr lang="nb-NO" dirty="0" smtClean="0"/>
              <a:t>1-2 linjer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0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899592" y="2996952"/>
            <a:ext cx="7417618" cy="3132348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bilde/illustrasjon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5633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0488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900386" y="1556792"/>
            <a:ext cx="7488038" cy="3816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 smtClean="0"/>
              <a:t>Trykk her for å sette inn bilde</a:t>
            </a:r>
            <a:endParaRPr lang="nb-NO" dirty="0"/>
          </a:p>
        </p:txBody>
      </p:sp>
      <p:sp>
        <p:nvSpPr>
          <p:cNvPr id="6" name="Plassholder for tekst 9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5589290"/>
            <a:ext cx="7488832" cy="43194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800" baseline="0">
                <a:latin typeface="Arial"/>
              </a:defRPr>
            </a:lvl1pPr>
          </a:lstStyle>
          <a:p>
            <a:pPr lvl="0"/>
            <a:r>
              <a:rPr lang="nb-NO" dirty="0" smtClean="0"/>
              <a:t>Trykk her for å skrive inn forklaring til bilde.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75604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004048" y="0"/>
            <a:ext cx="4139952" cy="6858000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bilde/illustrasjon</a:t>
            </a:r>
            <a:endParaRPr lang="nb-NO" dirty="0"/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556792"/>
            <a:ext cx="3743796" cy="96415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2996952"/>
            <a:ext cx="3744416" cy="3501008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 smtClean="0"/>
              <a:t>Punkter inn her er en oversiktlig måte å presentere på</a:t>
            </a:r>
          </a:p>
          <a:p>
            <a:pPr lvl="2"/>
            <a:r>
              <a:rPr lang="nb-NO" dirty="0" smtClean="0"/>
              <a:t>Punkter 2</a:t>
            </a:r>
          </a:p>
          <a:p>
            <a:pPr lvl="2"/>
            <a:r>
              <a:rPr lang="nb-NO" dirty="0" smtClean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6179525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148064" y="1945774"/>
            <a:ext cx="3312368" cy="4435555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lite bilde/illustrasjon/ faksimile</a:t>
            </a:r>
            <a:endParaRPr lang="nb-NO" dirty="0"/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945774"/>
            <a:ext cx="4104456" cy="119519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1-2 linjer 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3212977"/>
            <a:ext cx="4105076" cy="3168351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 smtClean="0"/>
              <a:t>Punkter inn her er en oversiktlig måte å presentere på</a:t>
            </a:r>
          </a:p>
          <a:p>
            <a:pPr lvl="2"/>
            <a:r>
              <a:rPr lang="nb-NO" dirty="0" smtClean="0"/>
              <a:t>Punkter </a:t>
            </a:r>
          </a:p>
          <a:p>
            <a:pPr lvl="2"/>
            <a:r>
              <a:rPr lang="nb-NO" dirty="0" smtClean="0"/>
              <a:t>Punkter </a:t>
            </a:r>
          </a:p>
          <a:p>
            <a:pPr lvl="2"/>
            <a:r>
              <a:rPr lang="nb-NO" dirty="0" smtClean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190625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1968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9917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1968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4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33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3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43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54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21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3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22.jp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24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3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4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5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aapning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mainobjective_himme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5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pilotprojects_millustrasjo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pluslarvik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4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powehouse2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1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powerhouse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0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zerovillage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3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break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9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break_mbild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1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malside2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malside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aapning_researchcen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4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malside_msintefNTNUlogo_himme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9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hvitm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8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malside_msintefNTNU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8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hvitmlogo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3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9" r:id="rId3"/>
    <p:sldLayoutId id="2147483700" r:id="rId4"/>
    <p:sldLayoutId id="2147483701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malside_msintefNTNUlogo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thankyou_millustrasjo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8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thankyou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8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tak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8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aapning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6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aapning_presentasjon_hvi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4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neighborhood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4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partners_himme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researchscope_hvit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researchscope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workpackages_himmel_ny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vision_himme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1844824"/>
            <a:ext cx="7508886" cy="1121522"/>
          </a:xfrm>
        </p:spPr>
        <p:txBody>
          <a:bodyPr/>
          <a:lstStyle/>
          <a:p>
            <a:r>
              <a:rPr lang="en-GB" dirty="0" smtClean="0"/>
              <a:t>Why ZEN WP6?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smtClean="0"/>
              <a:t>01.02.2018 Inger Andresen, NTNU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1174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2060848"/>
            <a:ext cx="5328592" cy="234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nb-NO" sz="4000" dirty="0" err="1" smtClean="0"/>
              <a:t>Why</a:t>
            </a:r>
            <a:r>
              <a:rPr lang="nb-NO" sz="4000" dirty="0" smtClean="0"/>
              <a:t> </a:t>
            </a:r>
            <a:r>
              <a:rPr lang="nb-NO" sz="4000" dirty="0" err="1" smtClean="0"/>
              <a:t>are</a:t>
            </a:r>
            <a:r>
              <a:rPr lang="nb-NO" sz="4000" dirty="0" smtClean="0"/>
              <a:t> pilot </a:t>
            </a:r>
            <a:r>
              <a:rPr lang="nb-NO" sz="4000" dirty="0" err="1" smtClean="0"/>
              <a:t>projects</a:t>
            </a:r>
            <a:r>
              <a:rPr lang="nb-NO" sz="4000" dirty="0" smtClean="0"/>
              <a:t> and </a:t>
            </a:r>
            <a:r>
              <a:rPr lang="nb-NO" sz="4000" dirty="0" err="1" smtClean="0"/>
              <a:t>living</a:t>
            </a:r>
            <a:r>
              <a:rPr lang="nb-NO" sz="4000" dirty="0" smtClean="0"/>
              <a:t> labs </a:t>
            </a:r>
            <a:r>
              <a:rPr lang="nb-NO" sz="4000" dirty="0" err="1" smtClean="0"/>
              <a:t>important</a:t>
            </a:r>
            <a:r>
              <a:rPr lang="nb-NO" sz="4000" dirty="0" smtClean="0"/>
              <a:t> in ZEN?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19775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95" y="44624"/>
            <a:ext cx="7869326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06" y="1124744"/>
            <a:ext cx="7371322" cy="547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1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1" y="1844824"/>
            <a:ext cx="8081473" cy="432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5816" y="764704"/>
            <a:ext cx="4608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000" b="1" dirty="0" smtClean="0">
                <a:solidFill>
                  <a:srgbClr val="C00000"/>
                </a:solidFill>
                <a:latin typeface="Arial Narrow" panose="020B0606020202030204" pitchFamily="34" charset="0"/>
              </a:rPr>
              <a:t>real </a:t>
            </a:r>
            <a:r>
              <a:rPr lang="nb-NO" sz="6000" b="1" dirty="0" err="1" smtClean="0">
                <a:solidFill>
                  <a:srgbClr val="C00000"/>
                </a:solidFill>
                <a:latin typeface="Arial Narrow" panose="020B0606020202030204" pitchFamily="34" charset="0"/>
              </a:rPr>
              <a:t>life</a:t>
            </a:r>
            <a:r>
              <a:rPr lang="nb-NO" sz="6000" b="1" dirty="0" smtClean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  <a:endParaRPr lang="nb-NO" sz="6000" b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99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41" y="1700808"/>
            <a:ext cx="9168341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0386" y="2780928"/>
            <a:ext cx="7128792" cy="3744416"/>
          </a:xfrm>
        </p:spPr>
        <p:txBody>
          <a:bodyPr/>
          <a:lstStyle/>
          <a:p>
            <a:pPr>
              <a:spcBef>
                <a:spcPts val="1200"/>
              </a:spcBef>
              <a:buFontTx/>
              <a:buChar char="-"/>
            </a:pPr>
            <a:r>
              <a:rPr lang="en-GB" sz="2400" i="1" dirty="0" smtClean="0">
                <a:solidFill>
                  <a:srgbClr val="00B050"/>
                </a:solidFill>
              </a:rPr>
              <a:t>innovation </a:t>
            </a:r>
            <a:r>
              <a:rPr lang="en-GB" sz="2400" i="1" dirty="0">
                <a:solidFill>
                  <a:srgbClr val="00B050"/>
                </a:solidFill>
              </a:rPr>
              <a:t>hubs </a:t>
            </a:r>
            <a:r>
              <a:rPr lang="en-GB" sz="2400" dirty="0"/>
              <a:t>for </a:t>
            </a:r>
            <a:r>
              <a:rPr lang="en-GB" sz="2400" i="1" dirty="0"/>
              <a:t>co-creation</a:t>
            </a:r>
            <a:r>
              <a:rPr lang="en-GB" sz="2400" dirty="0"/>
              <a:t> between researchers and building professionals, property developers, municipalities, energy companies, building owners, and users; 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GB" sz="2400" i="1" dirty="0">
                <a:solidFill>
                  <a:srgbClr val="00B050"/>
                </a:solidFill>
              </a:rPr>
              <a:t>living labs </a:t>
            </a:r>
            <a:r>
              <a:rPr lang="en-GB" sz="2400" dirty="0"/>
              <a:t>to </a:t>
            </a:r>
            <a:r>
              <a:rPr lang="en-GB" sz="2400" i="1" dirty="0"/>
              <a:t>verify, document</a:t>
            </a:r>
            <a:r>
              <a:rPr lang="en-GB" sz="2400" dirty="0"/>
              <a:t> and </a:t>
            </a:r>
            <a:r>
              <a:rPr lang="en-GB" sz="2400" i="1" dirty="0"/>
              <a:t>optimize</a:t>
            </a:r>
            <a:r>
              <a:rPr lang="en-GB" sz="2400" dirty="0"/>
              <a:t> the real-life performance of the solutions developed in the ZEN Centre; </a:t>
            </a:r>
          </a:p>
          <a:p>
            <a:pPr>
              <a:spcBef>
                <a:spcPts val="1200"/>
              </a:spcBef>
              <a:buFontTx/>
              <a:buChar char="-"/>
            </a:pPr>
            <a:r>
              <a:rPr lang="en-GB" sz="2400" i="1" dirty="0">
                <a:solidFill>
                  <a:srgbClr val="00B050"/>
                </a:solidFill>
              </a:rPr>
              <a:t>lighthouse projects</a:t>
            </a:r>
            <a:r>
              <a:rPr lang="en-GB" sz="2400" dirty="0">
                <a:solidFill>
                  <a:srgbClr val="00B050"/>
                </a:solidFill>
              </a:rPr>
              <a:t> </a:t>
            </a:r>
            <a:r>
              <a:rPr lang="en-GB" sz="2400" dirty="0"/>
              <a:t>to </a:t>
            </a:r>
            <a:r>
              <a:rPr lang="en-GB" sz="2400" i="1" dirty="0"/>
              <a:t>learn, inspire, and disseminate </a:t>
            </a:r>
            <a:r>
              <a:rPr lang="en-GB" sz="2400" dirty="0"/>
              <a:t>ZEN-related</a:t>
            </a:r>
            <a:r>
              <a:rPr lang="en-GB" sz="2400" i="1" dirty="0"/>
              <a:t> </a:t>
            </a:r>
            <a:r>
              <a:rPr lang="en-GB" sz="2400" dirty="0"/>
              <a:t>knowledge.</a:t>
            </a:r>
            <a:endParaRPr lang="nb-NO" sz="2400" dirty="0"/>
          </a:p>
          <a:p>
            <a:endParaRPr lang="nb-NO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To realize at least 7 pilot projects for ZEN concepts in </a:t>
            </a:r>
            <a:r>
              <a:rPr lang="en-GB" sz="3200" dirty="0" smtClean="0"/>
              <a:t>Norway:</a:t>
            </a:r>
            <a:r>
              <a:rPr lang="en-GB" sz="3200" i="1" dirty="0"/>
              <a:t/>
            </a:r>
            <a:br>
              <a:rPr lang="en-GB" sz="3200" i="1" dirty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20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Living</a:t>
            </a:r>
            <a:r>
              <a:rPr lang="nb-NO" dirty="0" smtClean="0"/>
              <a:t> Labs</a:t>
            </a:r>
            <a:endParaRPr lang="nb-NO" dirty="0"/>
          </a:p>
        </p:txBody>
      </p:sp>
      <p:sp>
        <p:nvSpPr>
          <p:cNvPr id="4" name="Rectangle 3"/>
          <p:cNvSpPr/>
          <p:nvPr/>
        </p:nvSpPr>
        <p:spPr>
          <a:xfrm>
            <a:off x="827584" y="2712980"/>
            <a:ext cx="7776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GB" dirty="0">
                <a:solidFill>
                  <a:srgbClr val="1F4D78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“Enlightened lab” pop-ups</a:t>
            </a:r>
            <a:endParaRPr lang="nb-NO" dirty="0"/>
          </a:p>
          <a:p>
            <a:pPr algn="just">
              <a:spcAft>
                <a:spcPts val="0"/>
              </a:spcAft>
            </a:pP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aim is to familiarise users with ZEN ambitions, zero-emission neighbourhoods and sustainable visions</a:t>
            </a:r>
            <a:r>
              <a:rPr lang="en-GB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en-GB" dirty="0">
              <a:solidFill>
                <a:srgbClr val="1F4D78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GB" dirty="0" smtClean="0">
                <a:solidFill>
                  <a:srgbClr val="1F4D78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dirty="0">
                <a:solidFill>
                  <a:srgbClr val="1F4D78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Minimizing Living Lab”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nb-NO" dirty="0"/>
          </a:p>
          <a:p>
            <a:pPr algn="just">
              <a:spcAft>
                <a:spcPts val="0"/>
              </a:spcAft>
            </a:pP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living lab will consider the choices that different user groups make that reduce carbon emissions</a:t>
            </a:r>
            <a:r>
              <a:rPr lang="en-GB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nb-NO" dirty="0"/>
          </a:p>
          <a:p>
            <a:pPr algn="just">
              <a:spcAft>
                <a:spcPts val="0"/>
              </a:spcAft>
            </a:pPr>
            <a:r>
              <a:rPr lang="en-GB" dirty="0">
                <a:solidFill>
                  <a:srgbClr val="1F4D78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"Social living lab"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nb-NO" dirty="0"/>
          </a:p>
          <a:p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transformation of individual practices into joint practices in collaboration with different user groups will be in focus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360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Living</a:t>
            </a:r>
            <a:r>
              <a:rPr lang="nb-NO" dirty="0" smtClean="0"/>
              <a:t> Labs</a:t>
            </a:r>
            <a:endParaRPr lang="nb-NO" dirty="0"/>
          </a:p>
        </p:txBody>
      </p:sp>
      <p:sp>
        <p:nvSpPr>
          <p:cNvPr id="4" name="Rectangle 3"/>
          <p:cNvSpPr/>
          <p:nvPr/>
        </p:nvSpPr>
        <p:spPr>
          <a:xfrm>
            <a:off x="827584" y="2712980"/>
            <a:ext cx="47525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method </a:t>
            </a:r>
            <a:r>
              <a:rPr lang="en-US" dirty="0"/>
              <a:t>to achieve or understand innovation processes.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An environment </a:t>
            </a:r>
            <a:r>
              <a:rPr lang="en-US" dirty="0"/>
              <a:t>where interaction between humans and technology may take place.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87" y="2561922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4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23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5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7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8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9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21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0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20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2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4.xml><?xml version="1.0" encoding="utf-8"?>
<a:theme xmlns:a="http://schemas.openxmlformats.org/drawingml/2006/main" name="3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5.xml><?xml version="1.0" encoding="utf-8"?>
<a:theme xmlns:a="http://schemas.openxmlformats.org/drawingml/2006/main" name="8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6.xml><?xml version="1.0" encoding="utf-8"?>
<a:theme xmlns:a="http://schemas.openxmlformats.org/drawingml/2006/main" name="16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7.xml><?xml version="1.0" encoding="utf-8"?>
<a:theme xmlns:a="http://schemas.openxmlformats.org/drawingml/2006/main" name="7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8.xml><?xml version="1.0" encoding="utf-8"?>
<a:theme xmlns:a="http://schemas.openxmlformats.org/drawingml/2006/main" name="6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2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1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9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3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4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On-screen Show (4:3)</PresentationFormat>
  <Paragraphs>30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28</vt:i4>
      </vt:variant>
      <vt:variant>
        <vt:lpstr>Slide Titles</vt:lpstr>
      </vt:variant>
      <vt:variant>
        <vt:i4>9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Times New Roman</vt:lpstr>
      <vt:lpstr>Office Theme</vt:lpstr>
      <vt:lpstr>3_Office Theme</vt:lpstr>
      <vt:lpstr>22_Egendefinert utforming</vt:lpstr>
      <vt:lpstr>11_Egendefinert utforming</vt:lpstr>
      <vt:lpstr>4_Egendefinert utforming</vt:lpstr>
      <vt:lpstr>5_Egendefinert utforming</vt:lpstr>
      <vt:lpstr>9_Egendefinert utforming</vt:lpstr>
      <vt:lpstr>13_Egendefinert utforming</vt:lpstr>
      <vt:lpstr>14_Egendefinert utforming</vt:lpstr>
      <vt:lpstr>23_Egendefinert utforming</vt:lpstr>
      <vt:lpstr>25_Egendefinert utforming</vt:lpstr>
      <vt:lpstr>17_Egendefinert utforming</vt:lpstr>
      <vt:lpstr>18_Egendefinert utforming</vt:lpstr>
      <vt:lpstr>19_Egendefinert utforming</vt:lpstr>
      <vt:lpstr>21_Egendefinert utforming</vt:lpstr>
      <vt:lpstr>10_Egendefinert utforming</vt:lpstr>
      <vt:lpstr>20_Egendefinert utforming</vt:lpstr>
      <vt:lpstr>1_Office Theme</vt:lpstr>
      <vt:lpstr>2_Office Theme</vt:lpstr>
      <vt:lpstr>5_Office Theme</vt:lpstr>
      <vt:lpstr>4_Office Theme</vt:lpstr>
      <vt:lpstr>6_Office Theme</vt:lpstr>
      <vt:lpstr>2_Egendefinert utforming</vt:lpstr>
      <vt:lpstr>3_Egendefinert utforming</vt:lpstr>
      <vt:lpstr>8_Egendefinert utforming</vt:lpstr>
      <vt:lpstr>16_Egendefinert utforming</vt:lpstr>
      <vt:lpstr>7_Egendefinert utforming</vt:lpstr>
      <vt:lpstr>6_Egendefinert utforming</vt:lpstr>
      <vt:lpstr>Why ZEN WP6?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realize at least 7 pilot projects for ZEN concepts in Norway: </vt:lpstr>
      <vt:lpstr>Living Labs</vt:lpstr>
      <vt:lpstr>Living Labs</vt:lpstr>
    </vt:vector>
  </TitlesOfParts>
  <Company>mmm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Marianne</dc:creator>
  <cp:lastModifiedBy>Inger Andresen</cp:lastModifiedBy>
  <cp:revision>134</cp:revision>
  <cp:lastPrinted>2017-11-22T18:24:14Z</cp:lastPrinted>
  <dcterms:created xsi:type="dcterms:W3CDTF">2015-04-07T14:27:06Z</dcterms:created>
  <dcterms:modified xsi:type="dcterms:W3CDTF">2018-01-31T18:04:32Z</dcterms:modified>
</cp:coreProperties>
</file>